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Lst>
  <p:sldSz cy="10058400" cx="77724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2448">
          <p15:clr>
            <a:srgbClr val="A4A3A4"/>
          </p15:clr>
        </p15:guide>
        <p15:guide id="2" pos="288">
          <p15:clr>
            <a:srgbClr val="9AA0A6"/>
          </p15:clr>
        </p15:guide>
        <p15:guide id="3" pos="4608">
          <p15:clr>
            <a:srgbClr val="9AA0A6"/>
          </p15:clr>
        </p15:guide>
        <p15:guide id="4" orient="horz" pos="311">
          <p15:clr>
            <a:srgbClr val="9AA0A6"/>
          </p15:clr>
        </p15:guide>
        <p15:guide id="5" orient="horz" pos="6048">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448"/>
        <p:guide pos="288"/>
        <p:guide pos="4608"/>
        <p:guide pos="311" orient="horz"/>
        <p:guide pos="6048" orient="horz"/>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1d509e088a6_0_0: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1d509e088a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1d509e088a6_0_24: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1d509e088a6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64952" y="1456058"/>
            <a:ext cx="7242600" cy="40140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64945" y="5542289"/>
            <a:ext cx="7242600" cy="1550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64945" y="4206107"/>
            <a:ext cx="7242600" cy="16461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64945" y="870271"/>
            <a:ext cx="7242600" cy="11199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64945" y="2253729"/>
            <a:ext cx="7242600" cy="66810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64945" y="870271"/>
            <a:ext cx="7242600" cy="11199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64945" y="2253729"/>
            <a:ext cx="3399900" cy="6681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107540" y="2253729"/>
            <a:ext cx="3399900" cy="6681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64945" y="870271"/>
            <a:ext cx="7242600" cy="11199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64945" y="1086507"/>
            <a:ext cx="2386800" cy="14778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64945" y="2717440"/>
            <a:ext cx="2386800" cy="6217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16713" y="880293"/>
            <a:ext cx="5412600" cy="7999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886200" y="-244"/>
            <a:ext cx="3886200" cy="10058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25675" y="2411542"/>
            <a:ext cx="3438300" cy="28986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25675" y="5481569"/>
            <a:ext cx="3438300" cy="2415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198575" y="1415969"/>
            <a:ext cx="3261300" cy="7226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64945" y="8273124"/>
            <a:ext cx="5099100" cy="11832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64945" y="2163089"/>
            <a:ext cx="7242600" cy="38397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64945" y="6164351"/>
            <a:ext cx="7242600" cy="25437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64945" y="870271"/>
            <a:ext cx="7242600" cy="1119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64945" y="2253729"/>
            <a:ext cx="7242600" cy="66810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image" Target="../media/image1.png"/><Relationship Id="rId6" Type="http://schemas.openxmlformats.org/officeDocument/2006/relationships/image" Target="../media/image3.png"/><Relationship Id="rId7"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8.jpg"/><Relationship Id="rId4" Type="http://schemas.openxmlformats.org/officeDocument/2006/relationships/image" Target="../media/image7.jpg"/><Relationship Id="rId5" Type="http://schemas.openxmlformats.org/officeDocument/2006/relationships/image" Target="../media/image6.jpg"/><Relationship Id="rId6" Type="http://schemas.openxmlformats.org/officeDocument/2006/relationships/image" Target="../media/image10.jpg"/><Relationship Id="rId7" Type="http://schemas.openxmlformats.org/officeDocument/2006/relationships/image" Target="../media/image9.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a:blip r:embed="rId3">
            <a:alphaModFix amt="80000"/>
          </a:blip>
          <a:stretch>
            <a:fillRect/>
          </a:stretch>
        </p:blipFill>
        <p:spPr>
          <a:xfrm>
            <a:off x="3886200" y="7312507"/>
            <a:ext cx="3429000" cy="2283714"/>
          </a:xfrm>
          <a:prstGeom prst="rect">
            <a:avLst/>
          </a:prstGeom>
          <a:noFill/>
          <a:ln cap="flat" cmpd="sng" w="9525">
            <a:solidFill>
              <a:schemeClr val="dk2"/>
            </a:solidFill>
            <a:prstDash val="solid"/>
            <a:round/>
            <a:headEnd len="sm" w="sm" type="none"/>
            <a:tailEnd len="sm" w="sm" type="none"/>
          </a:ln>
        </p:spPr>
      </p:pic>
      <p:pic>
        <p:nvPicPr>
          <p:cNvPr id="55" name="Google Shape;55;p13"/>
          <p:cNvPicPr preferRelativeResize="0"/>
          <p:nvPr/>
        </p:nvPicPr>
        <p:blipFill>
          <a:blip r:embed="rId4">
            <a:alphaModFix amt="60000"/>
          </a:blip>
          <a:stretch>
            <a:fillRect/>
          </a:stretch>
        </p:blipFill>
        <p:spPr>
          <a:xfrm>
            <a:off x="457200" y="7312503"/>
            <a:ext cx="3429000" cy="2283722"/>
          </a:xfrm>
          <a:prstGeom prst="rect">
            <a:avLst/>
          </a:prstGeom>
          <a:noFill/>
          <a:ln cap="flat" cmpd="sng" w="9525">
            <a:solidFill>
              <a:schemeClr val="dk2"/>
            </a:solidFill>
            <a:prstDash val="solid"/>
            <a:round/>
            <a:headEnd len="sm" w="sm" type="none"/>
            <a:tailEnd len="sm" w="sm" type="none"/>
          </a:ln>
        </p:spPr>
      </p:pic>
      <p:pic>
        <p:nvPicPr>
          <p:cNvPr id="56" name="Google Shape;56;p13"/>
          <p:cNvPicPr preferRelativeResize="0"/>
          <p:nvPr/>
        </p:nvPicPr>
        <p:blipFill>
          <a:blip r:embed="rId5">
            <a:alphaModFix amt="40000"/>
          </a:blip>
          <a:stretch>
            <a:fillRect/>
          </a:stretch>
        </p:blipFill>
        <p:spPr>
          <a:xfrm>
            <a:off x="3886200" y="5026128"/>
            <a:ext cx="3429000" cy="2283721"/>
          </a:xfrm>
          <a:prstGeom prst="rect">
            <a:avLst/>
          </a:prstGeom>
          <a:noFill/>
          <a:ln cap="flat" cmpd="sng" w="9525">
            <a:solidFill>
              <a:schemeClr val="dk2"/>
            </a:solidFill>
            <a:prstDash val="solid"/>
            <a:round/>
            <a:headEnd len="sm" w="sm" type="none"/>
            <a:tailEnd len="sm" w="sm" type="none"/>
          </a:ln>
        </p:spPr>
      </p:pic>
      <p:pic>
        <p:nvPicPr>
          <p:cNvPr id="57" name="Google Shape;57;p13"/>
          <p:cNvPicPr preferRelativeResize="0"/>
          <p:nvPr/>
        </p:nvPicPr>
        <p:blipFill>
          <a:blip r:embed="rId6">
            <a:alphaModFix amt="20000"/>
          </a:blip>
          <a:stretch>
            <a:fillRect/>
          </a:stretch>
        </p:blipFill>
        <p:spPr>
          <a:xfrm>
            <a:off x="457200" y="5026128"/>
            <a:ext cx="3429000" cy="2283721"/>
          </a:xfrm>
          <a:prstGeom prst="rect">
            <a:avLst/>
          </a:prstGeom>
          <a:noFill/>
          <a:ln cap="flat" cmpd="sng" w="9525">
            <a:solidFill>
              <a:schemeClr val="dk2"/>
            </a:solidFill>
            <a:prstDash val="solid"/>
            <a:round/>
            <a:headEnd len="sm" w="sm" type="none"/>
            <a:tailEnd len="sm" w="sm" type="none"/>
          </a:ln>
        </p:spPr>
      </p:pic>
      <p:sp>
        <p:nvSpPr>
          <p:cNvPr id="58" name="Google Shape;58;p13"/>
          <p:cNvSpPr txBox="1"/>
          <p:nvPr/>
        </p:nvSpPr>
        <p:spPr>
          <a:xfrm>
            <a:off x="457200" y="5026125"/>
            <a:ext cx="3000000" cy="49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000">
                <a:solidFill>
                  <a:schemeClr val="dk1"/>
                </a:solidFill>
                <a:latin typeface="Open Sans"/>
                <a:ea typeface="Open Sans"/>
                <a:cs typeface="Open Sans"/>
                <a:sym typeface="Open Sans"/>
              </a:rPr>
              <a:t>1. A very thin layer of lights first</a:t>
            </a:r>
            <a:endParaRPr b="1" sz="1000">
              <a:solidFill>
                <a:schemeClr val="dk1"/>
              </a:solidFill>
              <a:latin typeface="Open Sans"/>
              <a:ea typeface="Open Sans"/>
              <a:cs typeface="Open Sans"/>
              <a:sym typeface="Open Sans"/>
            </a:endParaRPr>
          </a:p>
          <a:p>
            <a:pPr indent="0" lvl="0" marL="0" rtl="0" algn="l">
              <a:spcBef>
                <a:spcPts val="0"/>
              </a:spcBef>
              <a:spcAft>
                <a:spcPts val="0"/>
              </a:spcAft>
              <a:buNone/>
            </a:pPr>
            <a:r>
              <a:rPr i="1" lang="en" sz="1000">
                <a:solidFill>
                  <a:schemeClr val="dk1"/>
                </a:solidFill>
                <a:latin typeface="Open Sans"/>
                <a:ea typeface="Open Sans"/>
                <a:cs typeface="Open Sans"/>
                <a:sym typeface="Open Sans"/>
              </a:rPr>
              <a:t>Fillimisht një shtresë shumë e hollë dritash</a:t>
            </a:r>
            <a:endParaRPr i="1" sz="1000">
              <a:solidFill>
                <a:schemeClr val="dk1"/>
              </a:solidFill>
              <a:latin typeface="Open Sans"/>
              <a:ea typeface="Open Sans"/>
              <a:cs typeface="Open Sans"/>
              <a:sym typeface="Open Sans"/>
            </a:endParaRPr>
          </a:p>
        </p:txBody>
      </p:sp>
      <p:sp>
        <p:nvSpPr>
          <p:cNvPr id="59" name="Google Shape;59;p13"/>
          <p:cNvSpPr txBox="1"/>
          <p:nvPr/>
        </p:nvSpPr>
        <p:spPr>
          <a:xfrm>
            <a:off x="3886200" y="5026125"/>
            <a:ext cx="3429000" cy="49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000">
                <a:solidFill>
                  <a:schemeClr val="dk1"/>
                </a:solidFill>
                <a:latin typeface="Open Sans"/>
                <a:ea typeface="Open Sans"/>
                <a:cs typeface="Open Sans"/>
                <a:sym typeface="Open Sans"/>
              </a:rPr>
              <a:t>2. Let it dry, then add light greys</a:t>
            </a:r>
            <a:endParaRPr b="1" sz="1000">
              <a:solidFill>
                <a:schemeClr val="dk1"/>
              </a:solidFill>
              <a:latin typeface="Open Sans"/>
              <a:ea typeface="Open Sans"/>
              <a:cs typeface="Open Sans"/>
              <a:sym typeface="Open Sans"/>
            </a:endParaRPr>
          </a:p>
          <a:p>
            <a:pPr indent="0" lvl="0" marL="0" rtl="0" algn="l">
              <a:spcBef>
                <a:spcPts val="0"/>
              </a:spcBef>
              <a:spcAft>
                <a:spcPts val="0"/>
              </a:spcAft>
              <a:buNone/>
            </a:pPr>
            <a:r>
              <a:rPr i="1" lang="en" sz="1000">
                <a:solidFill>
                  <a:schemeClr val="dk1"/>
                </a:solidFill>
                <a:latin typeface="Open Sans"/>
                <a:ea typeface="Open Sans"/>
                <a:cs typeface="Open Sans"/>
                <a:sym typeface="Open Sans"/>
              </a:rPr>
              <a:t>Lëreni të thahet, më pas shtoni gri të lehta</a:t>
            </a:r>
            <a:endParaRPr i="1" sz="1000">
              <a:solidFill>
                <a:schemeClr val="dk1"/>
              </a:solidFill>
              <a:latin typeface="Open Sans"/>
              <a:ea typeface="Open Sans"/>
              <a:cs typeface="Open Sans"/>
              <a:sym typeface="Open Sans"/>
            </a:endParaRPr>
          </a:p>
        </p:txBody>
      </p:sp>
      <p:sp>
        <p:nvSpPr>
          <p:cNvPr id="60" name="Google Shape;60;p13"/>
          <p:cNvSpPr txBox="1"/>
          <p:nvPr/>
        </p:nvSpPr>
        <p:spPr>
          <a:xfrm>
            <a:off x="457200" y="7312500"/>
            <a:ext cx="3000000" cy="49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000">
                <a:solidFill>
                  <a:schemeClr val="dk1"/>
                </a:solidFill>
                <a:latin typeface="Open Sans"/>
                <a:ea typeface="Open Sans"/>
                <a:cs typeface="Open Sans"/>
                <a:sym typeface="Open Sans"/>
              </a:rPr>
              <a:t>3. Let that dry, then add dark greys</a:t>
            </a:r>
            <a:endParaRPr b="1" sz="1000">
              <a:solidFill>
                <a:schemeClr val="dk1"/>
              </a:solidFill>
              <a:latin typeface="Open Sans"/>
              <a:ea typeface="Open Sans"/>
              <a:cs typeface="Open Sans"/>
              <a:sym typeface="Open Sans"/>
            </a:endParaRPr>
          </a:p>
          <a:p>
            <a:pPr indent="0" lvl="0" marL="0" rtl="0" algn="l">
              <a:spcBef>
                <a:spcPts val="0"/>
              </a:spcBef>
              <a:spcAft>
                <a:spcPts val="0"/>
              </a:spcAft>
              <a:buNone/>
            </a:pPr>
            <a:r>
              <a:rPr i="1" lang="en" sz="1000">
                <a:solidFill>
                  <a:schemeClr val="dk1"/>
                </a:solidFill>
                <a:latin typeface="Open Sans"/>
                <a:ea typeface="Open Sans"/>
                <a:cs typeface="Open Sans"/>
                <a:sym typeface="Open Sans"/>
              </a:rPr>
              <a:t>Lëreni të thahet, më pas shtoni gri të errët</a:t>
            </a:r>
            <a:endParaRPr i="1" sz="1000">
              <a:solidFill>
                <a:schemeClr val="dk1"/>
              </a:solidFill>
              <a:latin typeface="Open Sans"/>
              <a:ea typeface="Open Sans"/>
              <a:cs typeface="Open Sans"/>
              <a:sym typeface="Open Sans"/>
            </a:endParaRPr>
          </a:p>
        </p:txBody>
      </p:sp>
      <p:sp>
        <p:nvSpPr>
          <p:cNvPr id="61" name="Google Shape;61;p13"/>
          <p:cNvSpPr txBox="1"/>
          <p:nvPr/>
        </p:nvSpPr>
        <p:spPr>
          <a:xfrm>
            <a:off x="3886200" y="7312500"/>
            <a:ext cx="3429000" cy="49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000">
                <a:latin typeface="Open Sans"/>
                <a:ea typeface="Open Sans"/>
                <a:cs typeface="Open Sans"/>
                <a:sym typeface="Open Sans"/>
              </a:rPr>
              <a:t>4. Then add the darkest greys</a:t>
            </a:r>
            <a:endParaRPr b="1" sz="1000">
              <a:latin typeface="Open Sans"/>
              <a:ea typeface="Open Sans"/>
              <a:cs typeface="Open Sans"/>
              <a:sym typeface="Open Sans"/>
            </a:endParaRPr>
          </a:p>
          <a:p>
            <a:pPr indent="0" lvl="0" marL="0" rtl="0" algn="l">
              <a:spcBef>
                <a:spcPts val="0"/>
              </a:spcBef>
              <a:spcAft>
                <a:spcPts val="0"/>
              </a:spcAft>
              <a:buNone/>
            </a:pPr>
            <a:r>
              <a:rPr i="1" lang="en" sz="1000">
                <a:latin typeface="Open Sans"/>
                <a:ea typeface="Open Sans"/>
                <a:cs typeface="Open Sans"/>
                <a:sym typeface="Open Sans"/>
              </a:rPr>
              <a:t>Më pas shtoni gritë më të errëta</a:t>
            </a:r>
            <a:endParaRPr i="1" sz="1000">
              <a:latin typeface="Open Sans"/>
              <a:ea typeface="Open Sans"/>
              <a:cs typeface="Open Sans"/>
              <a:sym typeface="Open Sans"/>
            </a:endParaRPr>
          </a:p>
        </p:txBody>
      </p:sp>
      <p:pic>
        <p:nvPicPr>
          <p:cNvPr id="62" name="Google Shape;62;p13"/>
          <p:cNvPicPr preferRelativeResize="0"/>
          <p:nvPr/>
        </p:nvPicPr>
        <p:blipFill>
          <a:blip r:embed="rId7">
            <a:alphaModFix/>
          </a:blip>
          <a:stretch>
            <a:fillRect/>
          </a:stretch>
        </p:blipFill>
        <p:spPr>
          <a:xfrm>
            <a:off x="3886204" y="2221860"/>
            <a:ext cx="3429000" cy="2283713"/>
          </a:xfrm>
          <a:prstGeom prst="rect">
            <a:avLst/>
          </a:prstGeom>
          <a:noFill/>
          <a:ln>
            <a:noFill/>
          </a:ln>
        </p:spPr>
      </p:pic>
      <p:sp>
        <p:nvSpPr>
          <p:cNvPr id="63" name="Google Shape;63;p13"/>
          <p:cNvSpPr txBox="1"/>
          <p:nvPr/>
        </p:nvSpPr>
        <p:spPr>
          <a:xfrm>
            <a:off x="3886200" y="2219163"/>
            <a:ext cx="3000000" cy="49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000">
                <a:solidFill>
                  <a:schemeClr val="dk1"/>
                </a:solidFill>
                <a:latin typeface="Open Sans"/>
                <a:ea typeface="Open Sans"/>
                <a:cs typeface="Open Sans"/>
                <a:sym typeface="Open Sans"/>
              </a:rPr>
              <a:t>Reference image</a:t>
            </a:r>
            <a:endParaRPr b="1" sz="1000">
              <a:solidFill>
                <a:schemeClr val="dk1"/>
              </a:solidFill>
              <a:latin typeface="Open Sans"/>
              <a:ea typeface="Open Sans"/>
              <a:cs typeface="Open Sans"/>
              <a:sym typeface="Open Sans"/>
            </a:endParaRPr>
          </a:p>
          <a:p>
            <a:pPr indent="0" lvl="0" marL="0" rtl="0" algn="l">
              <a:spcBef>
                <a:spcPts val="0"/>
              </a:spcBef>
              <a:spcAft>
                <a:spcPts val="0"/>
              </a:spcAft>
              <a:buNone/>
            </a:pPr>
            <a:r>
              <a:rPr i="1" lang="en" sz="1000">
                <a:solidFill>
                  <a:schemeClr val="dk1"/>
                </a:solidFill>
                <a:latin typeface="Open Sans"/>
                <a:ea typeface="Open Sans"/>
                <a:cs typeface="Open Sans"/>
                <a:sym typeface="Open Sans"/>
              </a:rPr>
              <a:t>Imazhi i referencës</a:t>
            </a:r>
            <a:endParaRPr i="1" sz="1000">
              <a:solidFill>
                <a:schemeClr val="dk1"/>
              </a:solidFill>
              <a:latin typeface="Open Sans"/>
              <a:ea typeface="Open Sans"/>
              <a:cs typeface="Open Sans"/>
              <a:sym typeface="Open Sans"/>
            </a:endParaRPr>
          </a:p>
        </p:txBody>
      </p:sp>
      <p:pic>
        <p:nvPicPr>
          <p:cNvPr id="64" name="Google Shape;64;p13"/>
          <p:cNvPicPr preferRelativeResize="0"/>
          <p:nvPr/>
        </p:nvPicPr>
        <p:blipFill>
          <a:blip r:embed="rId7">
            <a:alphaModFix amt="8000"/>
          </a:blip>
          <a:stretch>
            <a:fillRect/>
          </a:stretch>
        </p:blipFill>
        <p:spPr>
          <a:xfrm>
            <a:off x="457204" y="2220510"/>
            <a:ext cx="3429000" cy="2283713"/>
          </a:xfrm>
          <a:prstGeom prst="rect">
            <a:avLst/>
          </a:prstGeom>
          <a:noFill/>
          <a:ln cap="flat" cmpd="sng" w="9525">
            <a:solidFill>
              <a:schemeClr val="dk2"/>
            </a:solidFill>
            <a:prstDash val="solid"/>
            <a:round/>
            <a:headEnd len="sm" w="sm" type="none"/>
            <a:tailEnd len="sm" w="sm" type="none"/>
          </a:ln>
        </p:spPr>
      </p:pic>
      <p:sp>
        <p:nvSpPr>
          <p:cNvPr id="65" name="Google Shape;65;p13"/>
          <p:cNvSpPr txBox="1"/>
          <p:nvPr/>
        </p:nvSpPr>
        <p:spPr>
          <a:xfrm>
            <a:off x="457200" y="2219175"/>
            <a:ext cx="3000000" cy="49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000">
                <a:solidFill>
                  <a:srgbClr val="D9D9D9"/>
                </a:solidFill>
                <a:latin typeface="Open Sans"/>
                <a:ea typeface="Open Sans"/>
                <a:cs typeface="Open Sans"/>
                <a:sym typeface="Open Sans"/>
              </a:rPr>
              <a:t>Paint here</a:t>
            </a:r>
            <a:endParaRPr b="1" sz="1000">
              <a:solidFill>
                <a:srgbClr val="D9D9D9"/>
              </a:solidFill>
              <a:latin typeface="Open Sans"/>
              <a:ea typeface="Open Sans"/>
              <a:cs typeface="Open Sans"/>
              <a:sym typeface="Open Sans"/>
            </a:endParaRPr>
          </a:p>
          <a:p>
            <a:pPr indent="0" lvl="0" marL="0" rtl="0" algn="l">
              <a:spcBef>
                <a:spcPts val="0"/>
              </a:spcBef>
              <a:spcAft>
                <a:spcPts val="0"/>
              </a:spcAft>
              <a:buNone/>
            </a:pPr>
            <a:r>
              <a:rPr i="1" lang="en" sz="1000">
                <a:solidFill>
                  <a:srgbClr val="D9D9D9"/>
                </a:solidFill>
                <a:latin typeface="Open Sans"/>
                <a:ea typeface="Open Sans"/>
                <a:cs typeface="Open Sans"/>
                <a:sym typeface="Open Sans"/>
              </a:rPr>
              <a:t>Pikturoni këtu</a:t>
            </a:r>
            <a:endParaRPr i="1" sz="1000">
              <a:solidFill>
                <a:srgbClr val="D9D9D9"/>
              </a:solidFill>
            </a:endParaRPr>
          </a:p>
        </p:txBody>
      </p:sp>
      <p:sp>
        <p:nvSpPr>
          <p:cNvPr id="66" name="Google Shape;66;p13"/>
          <p:cNvSpPr txBox="1"/>
          <p:nvPr/>
        </p:nvSpPr>
        <p:spPr>
          <a:xfrm>
            <a:off x="457200" y="311225"/>
            <a:ext cx="6858000" cy="1744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 sz="1500">
                <a:latin typeface="Open Sans"/>
                <a:ea typeface="Open Sans"/>
                <a:cs typeface="Open Sans"/>
                <a:sym typeface="Open Sans"/>
              </a:rPr>
              <a:t>Watercolour painting basics - </a:t>
            </a:r>
            <a:r>
              <a:rPr b="1" lang="en" sz="1500">
                <a:latin typeface="Open Sans"/>
                <a:ea typeface="Open Sans"/>
                <a:cs typeface="Open Sans"/>
                <a:sym typeface="Open Sans"/>
              </a:rPr>
              <a:t>Apple</a:t>
            </a:r>
            <a:endParaRPr sz="1500">
              <a:latin typeface="Open Sans"/>
              <a:ea typeface="Open Sans"/>
              <a:cs typeface="Open Sans"/>
              <a:sym typeface="Open Sans"/>
            </a:endParaRPr>
          </a:p>
          <a:p>
            <a:pPr indent="0" lvl="0" marL="0" rtl="0" algn="l">
              <a:spcBef>
                <a:spcPts val="0"/>
              </a:spcBef>
              <a:spcAft>
                <a:spcPts val="0"/>
              </a:spcAft>
              <a:buNone/>
            </a:pPr>
            <a:r>
              <a:rPr i="1" lang="en" sz="1300">
                <a:latin typeface="Open Sans"/>
                <a:ea typeface="Open Sans"/>
                <a:cs typeface="Open Sans"/>
                <a:sym typeface="Open Sans"/>
              </a:rPr>
              <a:t>Bazat e pikturës me bojëra uji - Apple</a:t>
            </a:r>
            <a:endParaRPr i="1" sz="1300">
              <a:latin typeface="Open Sans"/>
              <a:ea typeface="Open Sans"/>
              <a:cs typeface="Open Sans"/>
              <a:sym typeface="Open Sans"/>
            </a:endParaRPr>
          </a:p>
          <a:p>
            <a:pPr indent="0" lvl="0" marL="0" rtl="0" algn="l">
              <a:spcBef>
                <a:spcPts val="0"/>
              </a:spcBef>
              <a:spcAft>
                <a:spcPts val="0"/>
              </a:spcAft>
              <a:buNone/>
            </a:pPr>
            <a:r>
              <a:t/>
            </a:r>
            <a:endParaRPr sz="1000">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1000">
                <a:latin typeface="Open Sans"/>
                <a:ea typeface="Open Sans"/>
                <a:cs typeface="Open Sans"/>
                <a:sym typeface="Open Sans"/>
              </a:rPr>
              <a:t>Watercolour works best when you paint from light to dark. This is the opposite of drawing. This worksheet is to help you see the different shapes of light and dark in objects. If this is your first time, simply use thin layers of the same colour. Otherwise, try going from a warm colour, like light orange, to a cool colour, like dark purple. </a:t>
            </a:r>
            <a:endParaRPr sz="1000">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sz="1000">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i="1" lang="en" sz="1000">
                <a:latin typeface="Open Sans"/>
                <a:ea typeface="Open Sans"/>
                <a:cs typeface="Open Sans"/>
                <a:sym typeface="Open Sans"/>
              </a:rPr>
              <a:t>Bojëra uji funksionon më mirë kur pikturoni nga drita në errësirë. Kjo është e kundërta e vizatimit. Kjo fletë pune është për t'ju ndihmuar të shihni format e ndryshme të dritës dhe errësirës në objekte. Nëse kjo është hera juaj e parë, thjesht përdorni shtresa të holla të së njëjtës ngjyrë. Përndryshe, provoni të kaloni nga një ngjyrë e ngrohtë, si portokallia e lehtë, në një ngjyrë të ftohtë, si vjollca e errët.</a:t>
            </a:r>
            <a:endParaRPr i="1" sz="1000">
              <a:solidFill>
                <a:schemeClr val="dk1"/>
              </a:solidFill>
              <a:latin typeface="Open Sans"/>
              <a:ea typeface="Open Sans"/>
              <a:cs typeface="Open Sans"/>
              <a:sym typeface="Open San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pic>
        <p:nvPicPr>
          <p:cNvPr id="71" name="Google Shape;71;p14"/>
          <p:cNvPicPr preferRelativeResize="0"/>
          <p:nvPr/>
        </p:nvPicPr>
        <p:blipFill>
          <a:blip r:embed="rId3">
            <a:alphaModFix amt="80000"/>
          </a:blip>
          <a:stretch>
            <a:fillRect/>
          </a:stretch>
        </p:blipFill>
        <p:spPr>
          <a:xfrm>
            <a:off x="3886213" y="7309850"/>
            <a:ext cx="3429000" cy="2416437"/>
          </a:xfrm>
          <a:prstGeom prst="rect">
            <a:avLst/>
          </a:prstGeom>
          <a:noFill/>
          <a:ln cap="flat" cmpd="sng" w="9525">
            <a:solidFill>
              <a:schemeClr val="dk2"/>
            </a:solidFill>
            <a:prstDash val="solid"/>
            <a:round/>
            <a:headEnd len="sm" w="sm" type="none"/>
            <a:tailEnd len="sm" w="sm" type="none"/>
          </a:ln>
        </p:spPr>
      </p:pic>
      <p:pic>
        <p:nvPicPr>
          <p:cNvPr id="72" name="Google Shape;72;p14"/>
          <p:cNvPicPr preferRelativeResize="0"/>
          <p:nvPr/>
        </p:nvPicPr>
        <p:blipFill>
          <a:blip r:embed="rId4">
            <a:alphaModFix amt="60000"/>
          </a:blip>
          <a:stretch>
            <a:fillRect/>
          </a:stretch>
        </p:blipFill>
        <p:spPr>
          <a:xfrm>
            <a:off x="457200" y="7309850"/>
            <a:ext cx="3429000" cy="2416437"/>
          </a:xfrm>
          <a:prstGeom prst="rect">
            <a:avLst/>
          </a:prstGeom>
          <a:noFill/>
          <a:ln cap="flat" cmpd="sng" w="9525">
            <a:solidFill>
              <a:schemeClr val="dk2"/>
            </a:solidFill>
            <a:prstDash val="solid"/>
            <a:round/>
            <a:headEnd len="sm" w="sm" type="none"/>
            <a:tailEnd len="sm" w="sm" type="none"/>
          </a:ln>
        </p:spPr>
      </p:pic>
      <p:pic>
        <p:nvPicPr>
          <p:cNvPr id="73" name="Google Shape;73;p14"/>
          <p:cNvPicPr preferRelativeResize="0"/>
          <p:nvPr/>
        </p:nvPicPr>
        <p:blipFill>
          <a:blip r:embed="rId5">
            <a:alphaModFix amt="40000"/>
          </a:blip>
          <a:stretch>
            <a:fillRect/>
          </a:stretch>
        </p:blipFill>
        <p:spPr>
          <a:xfrm>
            <a:off x="3886213" y="4893425"/>
            <a:ext cx="3429000" cy="2416437"/>
          </a:xfrm>
          <a:prstGeom prst="rect">
            <a:avLst/>
          </a:prstGeom>
          <a:noFill/>
          <a:ln cap="flat" cmpd="sng" w="9525">
            <a:solidFill>
              <a:schemeClr val="dk2"/>
            </a:solidFill>
            <a:prstDash val="solid"/>
            <a:round/>
            <a:headEnd len="sm" w="sm" type="none"/>
            <a:tailEnd len="sm" w="sm" type="none"/>
          </a:ln>
        </p:spPr>
      </p:pic>
      <p:pic>
        <p:nvPicPr>
          <p:cNvPr id="74" name="Google Shape;74;p14"/>
          <p:cNvPicPr preferRelativeResize="0"/>
          <p:nvPr/>
        </p:nvPicPr>
        <p:blipFill>
          <a:blip r:embed="rId6">
            <a:alphaModFix amt="20000"/>
          </a:blip>
          <a:stretch>
            <a:fillRect/>
          </a:stretch>
        </p:blipFill>
        <p:spPr>
          <a:xfrm>
            <a:off x="457200" y="4893425"/>
            <a:ext cx="3429000" cy="2416437"/>
          </a:xfrm>
          <a:prstGeom prst="rect">
            <a:avLst/>
          </a:prstGeom>
          <a:noFill/>
          <a:ln cap="flat" cmpd="sng" w="9525">
            <a:solidFill>
              <a:schemeClr val="dk2"/>
            </a:solidFill>
            <a:prstDash val="solid"/>
            <a:round/>
            <a:headEnd len="sm" w="sm" type="none"/>
            <a:tailEnd len="sm" w="sm" type="none"/>
          </a:ln>
        </p:spPr>
      </p:pic>
      <p:sp>
        <p:nvSpPr>
          <p:cNvPr id="75" name="Google Shape;75;p14"/>
          <p:cNvSpPr txBox="1"/>
          <p:nvPr/>
        </p:nvSpPr>
        <p:spPr>
          <a:xfrm>
            <a:off x="457200" y="311225"/>
            <a:ext cx="6858000" cy="1744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 sz="1500">
                <a:latin typeface="Open Sans"/>
                <a:ea typeface="Open Sans"/>
                <a:cs typeface="Open Sans"/>
                <a:sym typeface="Open Sans"/>
              </a:rPr>
              <a:t>Watercolour painting basics - </a:t>
            </a:r>
            <a:r>
              <a:rPr b="1" lang="en" sz="1500">
                <a:latin typeface="Open Sans"/>
                <a:ea typeface="Open Sans"/>
                <a:cs typeface="Open Sans"/>
                <a:sym typeface="Open Sans"/>
              </a:rPr>
              <a:t>Orange</a:t>
            </a:r>
            <a:endParaRPr sz="1500">
              <a:latin typeface="Open Sans"/>
              <a:ea typeface="Open Sans"/>
              <a:cs typeface="Open Sans"/>
              <a:sym typeface="Open Sans"/>
            </a:endParaRPr>
          </a:p>
          <a:p>
            <a:pPr indent="0" lvl="0" marL="0" rtl="0" algn="l">
              <a:spcBef>
                <a:spcPts val="0"/>
              </a:spcBef>
              <a:spcAft>
                <a:spcPts val="0"/>
              </a:spcAft>
              <a:buNone/>
            </a:pPr>
            <a:r>
              <a:rPr i="1" lang="en" sz="1300">
                <a:latin typeface="Open Sans"/>
                <a:ea typeface="Open Sans"/>
                <a:cs typeface="Open Sans"/>
                <a:sym typeface="Open Sans"/>
              </a:rPr>
              <a:t>Bazat e pikturës me bojëra uji - Portokalli</a:t>
            </a:r>
            <a:endParaRPr i="1" sz="1300">
              <a:latin typeface="Open Sans"/>
              <a:ea typeface="Open Sans"/>
              <a:cs typeface="Open Sans"/>
              <a:sym typeface="Open Sans"/>
            </a:endParaRPr>
          </a:p>
          <a:p>
            <a:pPr indent="0" lvl="0" marL="0" rtl="0" algn="l">
              <a:spcBef>
                <a:spcPts val="0"/>
              </a:spcBef>
              <a:spcAft>
                <a:spcPts val="0"/>
              </a:spcAft>
              <a:buNone/>
            </a:pPr>
            <a:r>
              <a:t/>
            </a:r>
            <a:endParaRPr sz="1000">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1000">
                <a:latin typeface="Open Sans"/>
                <a:ea typeface="Open Sans"/>
                <a:cs typeface="Open Sans"/>
                <a:sym typeface="Open Sans"/>
              </a:rPr>
              <a:t>Watercolour works best when you paint from light to dark. This is the opposite of drawing. This worksheet is to help you see the different shapes of light and dark in objects.If this is your first time, simply use thin layers of the same colour. Otherwise, try going from a warm colour, like light orange, to a cool colour, like dark purple. </a:t>
            </a:r>
            <a:endParaRPr sz="1000">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sz="1000">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i="1" lang="en" sz="1000">
                <a:latin typeface="Open Sans"/>
                <a:ea typeface="Open Sans"/>
                <a:cs typeface="Open Sans"/>
                <a:sym typeface="Open Sans"/>
              </a:rPr>
              <a:t>Bojëra uji funksionon më mirë kur pikturoni nga drita në errësirë. Kjo është e kundërta e vizatimit. Kjo fletë pune është për t'ju ndihmuar të shihni format e ndryshme të dritës dhe të errët në objekte. Nëse kjo është hera e parë, thjesht përdorni shtresa të holla të së njëjtës ngjyrë. Përndryshe, provoni të kaloni nga një ngjyrë e ngrohtë, si portokallia e lehtë, në një ngjyrë të ftohtë, si vjollca e errët.</a:t>
            </a:r>
            <a:endParaRPr i="1" sz="1000">
              <a:solidFill>
                <a:schemeClr val="dk1"/>
              </a:solidFill>
              <a:latin typeface="Open Sans"/>
              <a:ea typeface="Open Sans"/>
              <a:cs typeface="Open Sans"/>
              <a:sym typeface="Open Sans"/>
            </a:endParaRPr>
          </a:p>
        </p:txBody>
      </p:sp>
      <p:sp>
        <p:nvSpPr>
          <p:cNvPr id="76" name="Google Shape;76;p14"/>
          <p:cNvSpPr txBox="1"/>
          <p:nvPr/>
        </p:nvSpPr>
        <p:spPr>
          <a:xfrm>
            <a:off x="886225" y="6943200"/>
            <a:ext cx="3000000" cy="369300"/>
          </a:xfrm>
          <a:prstGeom prst="rect">
            <a:avLst/>
          </a:prstGeom>
          <a:noFill/>
          <a:ln>
            <a:noFill/>
          </a:ln>
        </p:spPr>
        <p:txBody>
          <a:bodyPr anchorCtr="0" anchor="b" bIns="91425" lIns="91425" spcFirstLastPara="1" rIns="91425" wrap="square" tIns="91425">
            <a:noAutofit/>
          </a:bodyPr>
          <a:lstStyle/>
          <a:p>
            <a:pPr indent="0" lvl="0" marL="0" rtl="0" algn="r">
              <a:spcBef>
                <a:spcPts val="0"/>
              </a:spcBef>
              <a:spcAft>
                <a:spcPts val="0"/>
              </a:spcAft>
              <a:buNone/>
            </a:pPr>
            <a:r>
              <a:rPr b="1" lang="en" sz="1000">
                <a:solidFill>
                  <a:schemeClr val="dk1"/>
                </a:solidFill>
                <a:latin typeface="Open Sans"/>
                <a:ea typeface="Open Sans"/>
                <a:cs typeface="Open Sans"/>
                <a:sym typeface="Open Sans"/>
              </a:rPr>
              <a:t>1. A very thin layer of lights first</a:t>
            </a:r>
            <a:endParaRPr b="1" sz="1000">
              <a:solidFill>
                <a:schemeClr val="dk1"/>
              </a:solidFill>
              <a:latin typeface="Open Sans"/>
              <a:ea typeface="Open Sans"/>
              <a:cs typeface="Open Sans"/>
              <a:sym typeface="Open Sans"/>
            </a:endParaRPr>
          </a:p>
          <a:p>
            <a:pPr indent="0" lvl="0" marL="0" rtl="0" algn="r">
              <a:spcBef>
                <a:spcPts val="0"/>
              </a:spcBef>
              <a:spcAft>
                <a:spcPts val="0"/>
              </a:spcAft>
              <a:buNone/>
            </a:pPr>
            <a:r>
              <a:rPr i="1" lang="en" sz="1000">
                <a:solidFill>
                  <a:schemeClr val="dk1"/>
                </a:solidFill>
                <a:latin typeface="Open Sans"/>
                <a:ea typeface="Open Sans"/>
                <a:cs typeface="Open Sans"/>
                <a:sym typeface="Open Sans"/>
              </a:rPr>
              <a:t>Fillimisht një shtresë shumë e hollë dritash</a:t>
            </a:r>
            <a:endParaRPr i="1" sz="1000">
              <a:solidFill>
                <a:schemeClr val="dk1"/>
              </a:solidFill>
              <a:latin typeface="Open Sans"/>
              <a:ea typeface="Open Sans"/>
              <a:cs typeface="Open Sans"/>
              <a:sym typeface="Open Sans"/>
            </a:endParaRPr>
          </a:p>
        </p:txBody>
      </p:sp>
      <p:sp>
        <p:nvSpPr>
          <p:cNvPr id="77" name="Google Shape;77;p14"/>
          <p:cNvSpPr txBox="1"/>
          <p:nvPr/>
        </p:nvSpPr>
        <p:spPr>
          <a:xfrm>
            <a:off x="3886213" y="6943188"/>
            <a:ext cx="3429000" cy="369300"/>
          </a:xfrm>
          <a:prstGeom prst="rect">
            <a:avLst/>
          </a:prstGeom>
          <a:noFill/>
          <a:ln>
            <a:noFill/>
          </a:ln>
        </p:spPr>
        <p:txBody>
          <a:bodyPr anchorCtr="0" anchor="b" bIns="91425" lIns="91425" spcFirstLastPara="1" rIns="91425" wrap="square" tIns="91425">
            <a:noAutofit/>
          </a:bodyPr>
          <a:lstStyle/>
          <a:p>
            <a:pPr indent="0" lvl="0" marL="0" rtl="0" algn="r">
              <a:spcBef>
                <a:spcPts val="0"/>
              </a:spcBef>
              <a:spcAft>
                <a:spcPts val="0"/>
              </a:spcAft>
              <a:buNone/>
            </a:pPr>
            <a:r>
              <a:rPr b="1" lang="en" sz="1000">
                <a:solidFill>
                  <a:schemeClr val="dk1"/>
                </a:solidFill>
                <a:latin typeface="Open Sans"/>
                <a:ea typeface="Open Sans"/>
                <a:cs typeface="Open Sans"/>
                <a:sym typeface="Open Sans"/>
              </a:rPr>
              <a:t>2. Let it dry, then add light greys</a:t>
            </a:r>
            <a:endParaRPr b="1" sz="1000">
              <a:solidFill>
                <a:schemeClr val="dk1"/>
              </a:solidFill>
              <a:latin typeface="Open Sans"/>
              <a:ea typeface="Open Sans"/>
              <a:cs typeface="Open Sans"/>
              <a:sym typeface="Open Sans"/>
            </a:endParaRPr>
          </a:p>
          <a:p>
            <a:pPr indent="0" lvl="0" marL="0" rtl="0" algn="r">
              <a:spcBef>
                <a:spcPts val="0"/>
              </a:spcBef>
              <a:spcAft>
                <a:spcPts val="0"/>
              </a:spcAft>
              <a:buNone/>
            </a:pPr>
            <a:r>
              <a:rPr i="1" lang="en" sz="1000">
                <a:solidFill>
                  <a:schemeClr val="dk1"/>
                </a:solidFill>
                <a:latin typeface="Open Sans"/>
                <a:ea typeface="Open Sans"/>
                <a:cs typeface="Open Sans"/>
                <a:sym typeface="Open Sans"/>
              </a:rPr>
              <a:t>Lëreni të thahet, më pas shtoni gri të lehta</a:t>
            </a:r>
            <a:endParaRPr i="1" sz="1000">
              <a:solidFill>
                <a:schemeClr val="dk1"/>
              </a:solidFill>
              <a:latin typeface="Open Sans"/>
              <a:ea typeface="Open Sans"/>
              <a:cs typeface="Open Sans"/>
              <a:sym typeface="Open Sans"/>
            </a:endParaRPr>
          </a:p>
        </p:txBody>
      </p:sp>
      <p:pic>
        <p:nvPicPr>
          <p:cNvPr id="78" name="Google Shape;78;p14"/>
          <p:cNvPicPr preferRelativeResize="0"/>
          <p:nvPr/>
        </p:nvPicPr>
        <p:blipFill>
          <a:blip r:embed="rId7">
            <a:alphaModFix/>
          </a:blip>
          <a:stretch>
            <a:fillRect/>
          </a:stretch>
        </p:blipFill>
        <p:spPr>
          <a:xfrm>
            <a:off x="3886200" y="2219175"/>
            <a:ext cx="3429000" cy="2416437"/>
          </a:xfrm>
          <a:prstGeom prst="rect">
            <a:avLst/>
          </a:prstGeom>
          <a:noFill/>
          <a:ln>
            <a:noFill/>
          </a:ln>
        </p:spPr>
      </p:pic>
      <p:sp>
        <p:nvSpPr>
          <p:cNvPr id="79" name="Google Shape;79;p14"/>
          <p:cNvSpPr txBox="1"/>
          <p:nvPr/>
        </p:nvSpPr>
        <p:spPr>
          <a:xfrm>
            <a:off x="4057825" y="4266300"/>
            <a:ext cx="3257400" cy="369300"/>
          </a:xfrm>
          <a:prstGeom prst="rect">
            <a:avLst/>
          </a:prstGeom>
          <a:noFill/>
          <a:ln>
            <a:noFill/>
          </a:ln>
        </p:spPr>
        <p:txBody>
          <a:bodyPr anchorCtr="0" anchor="b" bIns="91425" lIns="91425" spcFirstLastPara="1" rIns="91425" wrap="square" tIns="91425">
            <a:noAutofit/>
          </a:bodyPr>
          <a:lstStyle/>
          <a:p>
            <a:pPr indent="0" lvl="0" marL="0" rtl="0" algn="r">
              <a:spcBef>
                <a:spcPts val="0"/>
              </a:spcBef>
              <a:spcAft>
                <a:spcPts val="0"/>
              </a:spcAft>
              <a:buNone/>
            </a:pPr>
            <a:r>
              <a:rPr b="1" lang="en" sz="1000">
                <a:solidFill>
                  <a:schemeClr val="dk1"/>
                </a:solidFill>
                <a:latin typeface="Open Sans"/>
                <a:ea typeface="Open Sans"/>
                <a:cs typeface="Open Sans"/>
                <a:sym typeface="Open Sans"/>
              </a:rPr>
              <a:t>Reference image</a:t>
            </a:r>
            <a:endParaRPr b="1" sz="1000">
              <a:solidFill>
                <a:schemeClr val="dk1"/>
              </a:solidFill>
              <a:latin typeface="Open Sans"/>
              <a:ea typeface="Open Sans"/>
              <a:cs typeface="Open Sans"/>
              <a:sym typeface="Open Sans"/>
            </a:endParaRPr>
          </a:p>
          <a:p>
            <a:pPr indent="0" lvl="0" marL="0" rtl="0" algn="r">
              <a:spcBef>
                <a:spcPts val="0"/>
              </a:spcBef>
              <a:spcAft>
                <a:spcPts val="0"/>
              </a:spcAft>
              <a:buNone/>
            </a:pPr>
            <a:r>
              <a:rPr i="1" lang="en" sz="1000">
                <a:solidFill>
                  <a:schemeClr val="dk1"/>
                </a:solidFill>
                <a:latin typeface="Open Sans"/>
                <a:ea typeface="Open Sans"/>
                <a:cs typeface="Open Sans"/>
                <a:sym typeface="Open Sans"/>
              </a:rPr>
              <a:t>Imazhi i referencës</a:t>
            </a:r>
            <a:endParaRPr i="1" sz="1000">
              <a:solidFill>
                <a:schemeClr val="dk1"/>
              </a:solidFill>
              <a:latin typeface="Open Sans"/>
              <a:ea typeface="Open Sans"/>
              <a:cs typeface="Open Sans"/>
              <a:sym typeface="Open Sans"/>
            </a:endParaRPr>
          </a:p>
        </p:txBody>
      </p:sp>
      <p:pic>
        <p:nvPicPr>
          <p:cNvPr id="80" name="Google Shape;80;p14"/>
          <p:cNvPicPr preferRelativeResize="0"/>
          <p:nvPr/>
        </p:nvPicPr>
        <p:blipFill>
          <a:blip r:embed="rId7">
            <a:alphaModFix amt="10000"/>
          </a:blip>
          <a:stretch>
            <a:fillRect/>
          </a:stretch>
        </p:blipFill>
        <p:spPr>
          <a:xfrm>
            <a:off x="457200" y="2219163"/>
            <a:ext cx="3429000" cy="2416437"/>
          </a:xfrm>
          <a:prstGeom prst="rect">
            <a:avLst/>
          </a:prstGeom>
          <a:noFill/>
          <a:ln cap="flat" cmpd="sng" w="9525">
            <a:solidFill>
              <a:schemeClr val="dk2"/>
            </a:solidFill>
            <a:prstDash val="solid"/>
            <a:round/>
            <a:headEnd len="sm" w="sm" type="none"/>
            <a:tailEnd len="sm" w="sm" type="none"/>
          </a:ln>
        </p:spPr>
      </p:pic>
      <p:sp>
        <p:nvSpPr>
          <p:cNvPr id="81" name="Google Shape;81;p14"/>
          <p:cNvSpPr txBox="1"/>
          <p:nvPr/>
        </p:nvSpPr>
        <p:spPr>
          <a:xfrm>
            <a:off x="886200" y="4266300"/>
            <a:ext cx="3000000" cy="369300"/>
          </a:xfrm>
          <a:prstGeom prst="rect">
            <a:avLst/>
          </a:prstGeom>
          <a:noFill/>
          <a:ln>
            <a:noFill/>
          </a:ln>
        </p:spPr>
        <p:txBody>
          <a:bodyPr anchorCtr="0" anchor="b" bIns="91425" lIns="91425" spcFirstLastPara="1" rIns="91425" wrap="square" tIns="91425">
            <a:noAutofit/>
          </a:bodyPr>
          <a:lstStyle/>
          <a:p>
            <a:pPr indent="0" lvl="0" marL="0" rtl="0" algn="r">
              <a:spcBef>
                <a:spcPts val="0"/>
              </a:spcBef>
              <a:spcAft>
                <a:spcPts val="0"/>
              </a:spcAft>
              <a:buNone/>
            </a:pPr>
            <a:r>
              <a:rPr b="1" lang="en" sz="1000">
                <a:solidFill>
                  <a:srgbClr val="D9D9D9"/>
                </a:solidFill>
                <a:latin typeface="Open Sans"/>
                <a:ea typeface="Open Sans"/>
                <a:cs typeface="Open Sans"/>
                <a:sym typeface="Open Sans"/>
              </a:rPr>
              <a:t>Paint here</a:t>
            </a:r>
            <a:endParaRPr b="1" sz="1000">
              <a:solidFill>
                <a:srgbClr val="D9D9D9"/>
              </a:solidFill>
              <a:latin typeface="Open Sans"/>
              <a:ea typeface="Open Sans"/>
              <a:cs typeface="Open Sans"/>
              <a:sym typeface="Open Sans"/>
            </a:endParaRPr>
          </a:p>
          <a:p>
            <a:pPr indent="0" lvl="0" marL="0" rtl="0" algn="r">
              <a:spcBef>
                <a:spcPts val="0"/>
              </a:spcBef>
              <a:spcAft>
                <a:spcPts val="0"/>
              </a:spcAft>
              <a:buNone/>
            </a:pPr>
            <a:r>
              <a:rPr i="1" lang="en" sz="1000">
                <a:solidFill>
                  <a:srgbClr val="D9D9D9"/>
                </a:solidFill>
                <a:latin typeface="Open Sans"/>
                <a:ea typeface="Open Sans"/>
                <a:cs typeface="Open Sans"/>
                <a:sym typeface="Open Sans"/>
              </a:rPr>
              <a:t>Pikturoni këtu</a:t>
            </a:r>
            <a:endParaRPr i="1" sz="1000">
              <a:solidFill>
                <a:srgbClr val="D9D9D9"/>
              </a:solidFill>
              <a:latin typeface="Open Sans"/>
              <a:ea typeface="Open Sans"/>
              <a:cs typeface="Open Sans"/>
              <a:sym typeface="Open Sans"/>
            </a:endParaRPr>
          </a:p>
        </p:txBody>
      </p:sp>
      <p:sp>
        <p:nvSpPr>
          <p:cNvPr id="82" name="Google Shape;82;p14"/>
          <p:cNvSpPr txBox="1"/>
          <p:nvPr/>
        </p:nvSpPr>
        <p:spPr>
          <a:xfrm>
            <a:off x="886225" y="9356975"/>
            <a:ext cx="3000000" cy="369300"/>
          </a:xfrm>
          <a:prstGeom prst="rect">
            <a:avLst/>
          </a:prstGeom>
          <a:noFill/>
          <a:ln>
            <a:noFill/>
          </a:ln>
        </p:spPr>
        <p:txBody>
          <a:bodyPr anchorCtr="0" anchor="b" bIns="91425" lIns="91425" spcFirstLastPara="1" rIns="91425" wrap="square" tIns="91425">
            <a:noAutofit/>
          </a:bodyPr>
          <a:lstStyle/>
          <a:p>
            <a:pPr indent="0" lvl="0" marL="0" rtl="0" algn="r">
              <a:spcBef>
                <a:spcPts val="0"/>
              </a:spcBef>
              <a:spcAft>
                <a:spcPts val="0"/>
              </a:spcAft>
              <a:buNone/>
            </a:pPr>
            <a:r>
              <a:rPr b="1" lang="en" sz="1000">
                <a:solidFill>
                  <a:schemeClr val="dk1"/>
                </a:solidFill>
                <a:latin typeface="Open Sans"/>
                <a:ea typeface="Open Sans"/>
                <a:cs typeface="Open Sans"/>
                <a:sym typeface="Open Sans"/>
              </a:rPr>
              <a:t>3. Let that dry, then add dark greys</a:t>
            </a:r>
            <a:endParaRPr b="1" sz="1000">
              <a:solidFill>
                <a:schemeClr val="dk1"/>
              </a:solidFill>
              <a:latin typeface="Open Sans"/>
              <a:ea typeface="Open Sans"/>
              <a:cs typeface="Open Sans"/>
              <a:sym typeface="Open Sans"/>
            </a:endParaRPr>
          </a:p>
          <a:p>
            <a:pPr indent="0" lvl="0" marL="0" rtl="0" algn="r">
              <a:spcBef>
                <a:spcPts val="0"/>
              </a:spcBef>
              <a:spcAft>
                <a:spcPts val="0"/>
              </a:spcAft>
              <a:buNone/>
            </a:pPr>
            <a:r>
              <a:rPr i="1" lang="en" sz="1000">
                <a:solidFill>
                  <a:schemeClr val="dk1"/>
                </a:solidFill>
                <a:latin typeface="Open Sans"/>
                <a:ea typeface="Open Sans"/>
                <a:cs typeface="Open Sans"/>
                <a:sym typeface="Open Sans"/>
              </a:rPr>
              <a:t>Lëreni të thahet, më pas shtoni gri të errët</a:t>
            </a:r>
            <a:endParaRPr i="1" sz="1000">
              <a:solidFill>
                <a:schemeClr val="dk1"/>
              </a:solidFill>
              <a:latin typeface="Open Sans"/>
              <a:ea typeface="Open Sans"/>
              <a:cs typeface="Open Sans"/>
              <a:sym typeface="Open Sans"/>
            </a:endParaRPr>
          </a:p>
        </p:txBody>
      </p:sp>
      <p:sp>
        <p:nvSpPr>
          <p:cNvPr id="83" name="Google Shape;83;p14"/>
          <p:cNvSpPr txBox="1"/>
          <p:nvPr/>
        </p:nvSpPr>
        <p:spPr>
          <a:xfrm>
            <a:off x="3886225" y="9356975"/>
            <a:ext cx="3429000" cy="369300"/>
          </a:xfrm>
          <a:prstGeom prst="rect">
            <a:avLst/>
          </a:prstGeom>
          <a:noFill/>
          <a:ln>
            <a:noFill/>
          </a:ln>
        </p:spPr>
        <p:txBody>
          <a:bodyPr anchorCtr="0" anchor="b" bIns="91425" lIns="91425" spcFirstLastPara="1" rIns="91425" wrap="square" tIns="91425">
            <a:noAutofit/>
          </a:bodyPr>
          <a:lstStyle/>
          <a:p>
            <a:pPr indent="0" lvl="0" marL="0" rtl="0" algn="r">
              <a:spcBef>
                <a:spcPts val="0"/>
              </a:spcBef>
              <a:spcAft>
                <a:spcPts val="0"/>
              </a:spcAft>
              <a:buNone/>
            </a:pPr>
            <a:r>
              <a:rPr b="1" lang="en" sz="1000">
                <a:latin typeface="Open Sans"/>
                <a:ea typeface="Open Sans"/>
                <a:cs typeface="Open Sans"/>
                <a:sym typeface="Open Sans"/>
              </a:rPr>
              <a:t>4. Then add the darkest greys</a:t>
            </a:r>
            <a:endParaRPr b="1" sz="1000">
              <a:latin typeface="Open Sans"/>
              <a:ea typeface="Open Sans"/>
              <a:cs typeface="Open Sans"/>
              <a:sym typeface="Open Sans"/>
            </a:endParaRPr>
          </a:p>
          <a:p>
            <a:pPr indent="0" lvl="0" marL="0" rtl="0" algn="r">
              <a:spcBef>
                <a:spcPts val="0"/>
              </a:spcBef>
              <a:spcAft>
                <a:spcPts val="0"/>
              </a:spcAft>
              <a:buNone/>
            </a:pPr>
            <a:r>
              <a:rPr i="1" lang="en" sz="1000">
                <a:latin typeface="Open Sans"/>
                <a:ea typeface="Open Sans"/>
                <a:cs typeface="Open Sans"/>
                <a:sym typeface="Open Sans"/>
              </a:rPr>
              <a:t>Më pas shtoni gritë më të errëta</a:t>
            </a:r>
            <a:endParaRPr i="1" sz="1000">
              <a:latin typeface="Open Sans"/>
              <a:ea typeface="Open Sans"/>
              <a:cs typeface="Open Sans"/>
              <a:sym typeface="Open Sans"/>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